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7"/>
  </p:notesMasterIdLst>
  <p:sldIdLst>
    <p:sldId id="256" r:id="rId5"/>
    <p:sldId id="282" r:id="rId6"/>
    <p:sldId id="281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  <p:sldId id="105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82"/>
            <p14:sldId id="281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  <p14:sldId id="10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833" autoAdjust="0"/>
  </p:normalViewPr>
  <p:slideViewPr>
    <p:cSldViewPr snapToGrid="0">
      <p:cViewPr varScale="1">
        <p:scale>
          <a:sx n="78" d="100"/>
          <a:sy n="78" d="100"/>
        </p:scale>
        <p:origin x="741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4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4"/>
      <dgm:spPr/>
    </dgm:pt>
    <dgm:pt modelId="{71B893E5-56C9-4749-A758-A8D1953CC24C}" type="pres">
      <dgm:prSet presAssocID="{1815CF83-67FA-49F3-B2BF-C7C772E0BB31}" presName="dstNode" presStyleLbl="node1" presStyleIdx="0" presStyleCnt="4"/>
      <dgm:spPr/>
    </dgm:pt>
    <dgm:pt modelId="{0DD4B9EC-6E31-4E62-8156-70CBCC0E5580}" type="pres">
      <dgm:prSet presAssocID="{20C71E7F-7914-4374-AABC-339F826CF13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1A89E7-D1DF-4531-BFD4-98D704C30426}" type="pres">
      <dgm:prSet presAssocID="{20C71E7F-7914-4374-AABC-339F826CF133}" presName="accent_1" presStyleCnt="0"/>
      <dgm:spPr/>
    </dgm:pt>
    <dgm:pt modelId="{2D437EB7-F609-44A1-B33C-1C8BB9862DA0}" type="pres">
      <dgm:prSet presAssocID="{20C71E7F-7914-4374-AABC-339F826CF133}" presName="accentRepeatNode" presStyleLbl="solidFgAcc1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C4AA093-FEF2-48CD-81D2-2641EBA81C31}" type="pres">
      <dgm:prSet presAssocID="{9C619339-A7CF-4B11-8FBC-2C48D5ABC644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8ECD608-595D-4C67-AF8C-D00BF336A6ED}" type="pres">
      <dgm:prSet presAssocID="{9C619339-A7CF-4B11-8FBC-2C48D5ABC644}" presName="accent_2" presStyleCnt="0"/>
      <dgm:spPr/>
    </dgm:pt>
    <dgm:pt modelId="{917B48B0-BEC0-4FF4-8433-1EBB3CDEB815}" type="pres">
      <dgm:prSet presAssocID="{9C619339-A7CF-4B11-8FBC-2C48D5ABC644}" presName="accentRepeatNode" presStyleLbl="solidFgAcc1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F4B2E3-0C5B-4537-848B-76BCF1443211}" type="pres">
      <dgm:prSet presAssocID="{0911C627-CE75-4549-AD57-DC491FB4A474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EC8D990-12FB-4002-ABF9-CC6D49E5E9BB}" type="pres">
      <dgm:prSet presAssocID="{0911C627-CE75-4549-AD57-DC491FB4A474}" presName="accent_3" presStyleCnt="0"/>
      <dgm:spPr/>
    </dgm:pt>
    <dgm:pt modelId="{01A00DFD-66D9-410C-B032-22BE5C4CE08A}" type="pres">
      <dgm:prSet presAssocID="{0911C627-CE75-4549-AD57-DC491FB4A474}" presName="accentRepeatNode" presStyleLbl="solidFgAcc1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A51C57E-36F1-461C-98DF-C0F7E022700E}" type="pres">
      <dgm:prSet presAssocID="{752A4335-DBCE-49C5-AD3B-87F25B927669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6B87063-471B-4724-AB2C-4CEDACC22D1C}" type="pres">
      <dgm:prSet presAssocID="{752A4335-DBCE-49C5-AD3B-87F25B927669}" presName="accent_4" presStyleCnt="0"/>
      <dgm:spPr/>
    </dgm:pt>
    <dgm:pt modelId="{0AF50534-C9B6-47B9-9060-974CADF0131D}" type="pres">
      <dgm:prSet presAssocID="{752A4335-DBCE-49C5-AD3B-87F25B927669}" presName="accentRepeatNode" presStyleLbl="solidFgAcc1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2" destOrd="0" parTransId="{97BCB320-1477-4203-918C-FCD04B59B469}" sibTransId="{71533561-3081-47D8-8200-949449278884}"/>
    <dgm:cxn modelId="{8C78328E-1618-482B-A654-A7F03E5C04E8}" type="presOf" srcId="{0911C627-CE75-4549-AD57-DC491FB4A474}" destId="{82F4B2E3-0C5B-4537-848B-76BCF1443211}" srcOrd="0" destOrd="0" presId="urn:microsoft.com/office/officeart/2008/layout/VerticalCurvedList"/>
    <dgm:cxn modelId="{9D43F09D-6259-41D0-9765-ABEEDFFC839A}" type="presOf" srcId="{752A4335-DBCE-49C5-AD3B-87F25B927669}" destId="{AA51C57E-36F1-461C-98DF-C0F7E022700E}" srcOrd="0" destOrd="0" presId="urn:microsoft.com/office/officeart/2008/layout/VerticalCurvedList"/>
    <dgm:cxn modelId="{3BB9D1A9-03CE-43EC-A785-DAB02297D0E4}" type="presOf" srcId="{CACDB4F5-D100-414C-A535-CC66EA77BD48}" destId="{8510C7DA-A245-437A-989E-F7C4CE2B6D86}" srcOrd="0" destOrd="0" presId="urn:microsoft.com/office/officeart/2008/layout/VerticalCurvedList"/>
    <dgm:cxn modelId="{8D1A2DB3-AAC3-4CB0-A760-52C3EE6C9832}" srcId="{1815CF83-67FA-49F3-B2BF-C7C772E0BB31}" destId="{20C71E7F-7914-4374-AABC-339F826CF133}" srcOrd="0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3" destOrd="0" parTransId="{D6E2ADFA-3AC7-4C97-92DC-ED394B70078B}" sibTransId="{FE295BCB-98BF-4989-B710-7AF15C0C3A8A}"/>
    <dgm:cxn modelId="{E4BEBED6-D735-49F5-A6DD-DE235ABF367F}" srcId="{1815CF83-67FA-49F3-B2BF-C7C772E0BB31}" destId="{9C619339-A7CF-4B11-8FBC-2C48D5ABC644}" srcOrd="1" destOrd="0" parTransId="{3BDABA5C-4DED-4BC1-AC5C-26AD3D961EAD}" sibTransId="{15E6A2C6-4989-4A9E-9668-E1CC0AE7FECE}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3D7545F6-4449-4AB6-B0A0-7B9C6A232492}" type="presOf" srcId="{9C619339-A7CF-4B11-8FBC-2C48D5ABC644}" destId="{AC4AA093-FEF2-48CD-81D2-2641EBA81C31}" srcOrd="0" destOrd="0" presId="urn:microsoft.com/office/officeart/2008/layout/VerticalCurvedList"/>
    <dgm:cxn modelId="{AB70EEFC-CABC-4F95-BCD0-42E1EC487E93}" type="presOf" srcId="{20C71E7F-7914-4374-AABC-339F826CF133}" destId="{0DD4B9EC-6E31-4E62-8156-70CBCC0E5580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EBCFDDB0-738A-4A7F-B3A8-98FB13A3466B}" type="presParOf" srcId="{F3A99DC0-4CC1-4D56-A9F1-4DEA1043DE84}" destId="{0DD4B9EC-6E31-4E62-8156-70CBCC0E5580}" srcOrd="1" destOrd="0" presId="urn:microsoft.com/office/officeart/2008/layout/VerticalCurvedList"/>
    <dgm:cxn modelId="{822CCC2E-C882-4536-AC66-B409ABF3E1DE}" type="presParOf" srcId="{F3A99DC0-4CC1-4D56-A9F1-4DEA1043DE84}" destId="{E61A89E7-D1DF-4531-BFD4-98D704C30426}" srcOrd="2" destOrd="0" presId="urn:microsoft.com/office/officeart/2008/layout/VerticalCurvedList"/>
    <dgm:cxn modelId="{99693CEE-20C1-4E8B-8E37-80908E89C13E}" type="presParOf" srcId="{E61A89E7-D1DF-4531-BFD4-98D704C30426}" destId="{2D437EB7-F609-44A1-B33C-1C8BB9862DA0}" srcOrd="0" destOrd="0" presId="urn:microsoft.com/office/officeart/2008/layout/VerticalCurvedList"/>
    <dgm:cxn modelId="{E5666A02-EE46-4473-89A1-472E2E575778}" type="presParOf" srcId="{F3A99DC0-4CC1-4D56-A9F1-4DEA1043DE84}" destId="{AC4AA093-FEF2-48CD-81D2-2641EBA81C31}" srcOrd="3" destOrd="0" presId="urn:microsoft.com/office/officeart/2008/layout/VerticalCurvedList"/>
    <dgm:cxn modelId="{7463AB5D-8A45-458A-962D-5376EBBB7D44}" type="presParOf" srcId="{F3A99DC0-4CC1-4D56-A9F1-4DEA1043DE84}" destId="{F8ECD608-595D-4C67-AF8C-D00BF336A6ED}" srcOrd="4" destOrd="0" presId="urn:microsoft.com/office/officeart/2008/layout/VerticalCurvedList"/>
    <dgm:cxn modelId="{9EF8EA22-E0C7-45EF-AEFD-0B4D4A72E95F}" type="presParOf" srcId="{F8ECD608-595D-4C67-AF8C-D00BF336A6ED}" destId="{917B48B0-BEC0-4FF4-8433-1EBB3CDEB815}" srcOrd="0" destOrd="0" presId="urn:microsoft.com/office/officeart/2008/layout/VerticalCurvedList"/>
    <dgm:cxn modelId="{9C561A43-43FD-44AE-A8C6-EB18F29D1F05}" type="presParOf" srcId="{F3A99DC0-4CC1-4D56-A9F1-4DEA1043DE84}" destId="{82F4B2E3-0C5B-4537-848B-76BCF1443211}" srcOrd="5" destOrd="0" presId="urn:microsoft.com/office/officeart/2008/layout/VerticalCurvedList"/>
    <dgm:cxn modelId="{CC3CDA7F-15EB-4076-9E32-FBA9B6210355}" type="presParOf" srcId="{F3A99DC0-4CC1-4D56-A9F1-4DEA1043DE84}" destId="{FEC8D990-12FB-4002-ABF9-CC6D49E5E9BB}" srcOrd="6" destOrd="0" presId="urn:microsoft.com/office/officeart/2008/layout/VerticalCurvedList"/>
    <dgm:cxn modelId="{3EDF85DE-6E9D-4CDF-B8A6-57CD70117474}" type="presParOf" srcId="{FEC8D990-12FB-4002-ABF9-CC6D49E5E9BB}" destId="{01A00DFD-66D9-410C-B032-22BE5C4CE08A}" srcOrd="0" destOrd="0" presId="urn:microsoft.com/office/officeart/2008/layout/VerticalCurvedList"/>
    <dgm:cxn modelId="{359955CD-544D-42EA-B295-52F0810F08E7}" type="presParOf" srcId="{F3A99DC0-4CC1-4D56-A9F1-4DEA1043DE84}" destId="{AA51C57E-36F1-461C-98DF-C0F7E022700E}" srcOrd="7" destOrd="0" presId="urn:microsoft.com/office/officeart/2008/layout/VerticalCurvedList"/>
    <dgm:cxn modelId="{E4A0DB58-05A2-48C9-9B9F-7F1133E44733}" type="presParOf" srcId="{F3A99DC0-4CC1-4D56-A9F1-4DEA1043DE84}" destId="{26B87063-471B-4724-AB2C-4CEDACC22D1C}" srcOrd="8" destOrd="0" presId="urn:microsoft.com/office/officeart/2008/layout/VerticalCurvedList"/>
    <dgm:cxn modelId="{DF1091E4-95CB-4A0F-BED0-20B115937840}" type="presParOf" srcId="{26B87063-471B-4724-AB2C-4CEDACC22D1C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B9EC-6E31-4E62-8156-70CBCC0E5580}">
      <dsp:nvSpPr>
        <dsp:cNvPr id="0" name=""/>
        <dsp:cNvSpPr/>
      </dsp:nvSpPr>
      <dsp:spPr>
        <a:xfrm>
          <a:off x="610504" y="416587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3.0 on .NET Core 3.0</a:t>
          </a:r>
        </a:p>
      </dsp:txBody>
      <dsp:txXfrm>
        <a:off x="651197" y="457280"/>
        <a:ext cx="7359527" cy="752221"/>
      </dsp:txXfrm>
    </dsp:sp>
    <dsp:sp modelId="{2D437EB7-F609-44A1-B33C-1C8BB9862DA0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A093-FEF2-48CD-81D2-2641EBA81C31}">
      <dsp:nvSpPr>
        <dsp:cNvPr id="0" name=""/>
        <dsp:cNvSpPr/>
      </dsp:nvSpPr>
      <dsp:spPr>
        <a:xfrm>
          <a:off x="1088431" y="1667215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2.2 on .NET Core 2.2</a:t>
          </a:r>
        </a:p>
      </dsp:txBody>
      <dsp:txXfrm>
        <a:off x="1129124" y="1707908"/>
        <a:ext cx="6881600" cy="752221"/>
      </dsp:txXfrm>
    </dsp:sp>
    <dsp:sp modelId="{917B48B0-BEC0-4FF4-8433-1EBB3CDEB81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4B2E3-0C5B-4537-848B-76BCF1443211}">
      <dsp:nvSpPr>
        <dsp:cNvPr id="0" name=""/>
        <dsp:cNvSpPr/>
      </dsp:nvSpPr>
      <dsp:spPr>
        <a:xfrm>
          <a:off x="1088431" y="2917843"/>
          <a:ext cx="6962986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Core 2.1</a:t>
          </a:r>
        </a:p>
      </dsp:txBody>
      <dsp:txXfrm>
        <a:off x="1129124" y="2958536"/>
        <a:ext cx="6881600" cy="752221"/>
      </dsp:txXfrm>
    </dsp:sp>
    <dsp:sp modelId="{01A00DFD-66D9-410C-B032-22BE5C4CE08A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1C57E-36F1-461C-98DF-C0F7E022700E}">
      <dsp:nvSpPr>
        <dsp:cNvPr id="0" name=""/>
        <dsp:cNvSpPr/>
      </dsp:nvSpPr>
      <dsp:spPr>
        <a:xfrm>
          <a:off x="610504" y="4168472"/>
          <a:ext cx="7440913" cy="833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2.1 on .NET Framework 4.6.x</a:t>
          </a:r>
        </a:p>
      </dsp:txBody>
      <dsp:txXfrm>
        <a:off x="651197" y="4209165"/>
        <a:ext cx="7359527" cy="752221"/>
      </dsp:txXfrm>
    </dsp:sp>
    <dsp:sp modelId="{0AF50534-C9B6-47B9-9060-974CADF0131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host in Azure App Service or IIS (</a:t>
            </a:r>
            <a:r>
              <a:rPr lang="en-US" dirty="0" err="1"/>
              <a:t>Http.Sys</a:t>
            </a:r>
            <a:r>
              <a:rPr lang="en-US" dirty="0"/>
              <a:t> HTTP/2 implementation doesn’t support response trailing headers)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(it’s an Interface Design Language)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Field numbers uniquely identify field values in the message binary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- 3.1 = LTS (in Nov.)</a:t>
            </a:r>
          </a:p>
          <a:p>
            <a:r>
              <a:rPr lang="en-US" dirty="0"/>
              <a:t>- LTS = support for 3 years after initial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as framework instead of NuGet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there for security reasons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longer MVC-specific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21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43034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02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  <p:sldLayoutId id="214748375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3074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</a:t>
            </a:r>
            <a:r>
              <a:rPr lang="en-US" sz="1698" spc="14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AM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91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–</a:t>
            </a:r>
            <a:r>
              <a:rPr lang="en-US" sz="1698" spc="-124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11:20 AM  Beta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999983"/>
            <a:ext cx="5334801" cy="2295373"/>
          </a:xfrm>
          <a:prstGeom prst="rect">
            <a:avLst/>
          </a:prstGeom>
        </p:spPr>
        <p:txBody>
          <a:bodyPr vert="horz" wrap="square" lIns="0" tIns="276861" rIns="0" bIns="0" rtlCol="0" anchor="t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Scott Addie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What’s New in ASP.NET Core 3.0</a:t>
            </a: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b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     @</a:t>
            </a:r>
            <a:r>
              <a:rPr lang="en-US" sz="2426" b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Scott_Addie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CD06B-60FE-4CB7-A1B7-C0DE8D191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98" y="4878993"/>
            <a:ext cx="438975" cy="438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38476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43844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43586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2449D-FE7F-4A71-AD1C-E3246937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25104"/>
            <a:ext cx="8961438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B2801-D12D-4605-9A6E-5AE5E3472727}"/>
              </a:ext>
            </a:extLst>
          </p:cNvPr>
          <p:cNvSpPr/>
          <p:nvPr/>
        </p:nvSpPr>
        <p:spPr bwMode="auto">
          <a:xfrm>
            <a:off x="1785309" y="4805464"/>
            <a:ext cx="3633586" cy="403403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436796-621C-42F5-BB70-53D1C5F87805}"/>
              </a:ext>
            </a:extLst>
          </p:cNvPr>
          <p:cNvCxnSpPr>
            <a:cxnSpLocks/>
          </p:cNvCxnSpPr>
          <p:nvPr/>
        </p:nvCxnSpPr>
        <p:spPr>
          <a:xfrm flipV="1">
            <a:off x="5418895" y="4473809"/>
            <a:ext cx="1576369" cy="4994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30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959369"/>
              </p:ext>
            </p:extLst>
          </p:nvPr>
        </p:nvGraphicFramePr>
        <p:xfrm>
          <a:off x="507287" y="10964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rent">
            <a:extLst>
              <a:ext uri="{FF2B5EF4-FFF2-40B4-BE49-F238E27FC236}">
                <a16:creationId xmlns:a16="http://schemas.microsoft.com/office/drawing/2014/main" id="{74207D43-8CB2-4907-8731-F34588FF0FB4}"/>
              </a:ext>
            </a:extLst>
          </p:cNvPr>
          <p:cNvSpPr/>
          <p:nvPr/>
        </p:nvSpPr>
        <p:spPr bwMode="auto">
          <a:xfrm>
            <a:off x="457200" y="1754952"/>
            <a:ext cx="1279525" cy="32385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Current</a:t>
            </a:r>
          </a:p>
        </p:txBody>
      </p:sp>
      <p:sp>
        <p:nvSpPr>
          <p:cNvPr id="6" name="LTS">
            <a:extLst>
              <a:ext uri="{FF2B5EF4-FFF2-40B4-BE49-F238E27FC236}">
                <a16:creationId xmlns:a16="http://schemas.microsoft.com/office/drawing/2014/main" id="{F7E85EC0-7EF5-4BB0-B494-3EF63575F5E1}"/>
              </a:ext>
            </a:extLst>
          </p:cNvPr>
          <p:cNvSpPr/>
          <p:nvPr/>
        </p:nvSpPr>
        <p:spPr bwMode="auto">
          <a:xfrm>
            <a:off x="457201" y="5506898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7" name="LTS">
            <a:extLst>
              <a:ext uri="{FF2B5EF4-FFF2-40B4-BE49-F238E27FC236}">
                <a16:creationId xmlns:a16="http://schemas.microsoft.com/office/drawing/2014/main" id="{33B61F78-F3A9-40EE-AA47-C1F46E06AFDC}"/>
              </a:ext>
            </a:extLst>
          </p:cNvPr>
          <p:cNvSpPr/>
          <p:nvPr/>
        </p:nvSpPr>
        <p:spPr bwMode="auto">
          <a:xfrm>
            <a:off x="954962" y="4254790"/>
            <a:ext cx="1279525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954962" y="3004871"/>
            <a:ext cx="1279525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397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DD4B9EC-6E31-4E62-8156-70CBCC0E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AC4AA093-FEF2-48CD-81D2-2641EBA81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2F4B2E3-0C5B-4537-848B-76BCF1443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A51C57E-36F1-461C-98DF-C0F7E0227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</a:t>
            </a:r>
            <a:r>
              <a:rPr lang="en-US"/>
              <a:t>install -g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sharepoint/v3"/>
    <ds:schemaRef ds:uri="http://schemas.microsoft.com/office/infopath/2007/PartnerControls"/>
    <ds:schemaRef ds:uri="11245976-3b4d-4794-a754-317688483df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569b343d-e775-480b-9b2b-6a6986deb9b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13257</TotalTime>
  <Words>1655</Words>
  <Application>Microsoft Office PowerPoint</Application>
  <PresentationFormat>Widescreen</PresentationFormat>
  <Paragraphs>287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Fakt Slab Pro Blond</vt:lpstr>
      <vt:lpstr>Fakt Slab Pro Normal</vt:lpstr>
      <vt:lpstr>Metric Semibold</vt:lpstr>
      <vt:lpstr>Segoe UI</vt:lpstr>
      <vt:lpstr>Segoe UI Light</vt:lpstr>
      <vt:lpstr>Times New Roman</vt:lpstr>
      <vt:lpstr>Wingdings</vt:lpstr>
      <vt:lpstr>Dotnet_Template</vt:lpstr>
      <vt:lpstr>Scott Addie What’s New in ASP.NET Core 3.0        @Scott_Addie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3.0</dc:title>
  <dc:creator>Scott Addie</dc:creator>
  <cp:lastModifiedBy>Scott Addie</cp:lastModifiedBy>
  <cp:revision>360</cp:revision>
  <dcterms:created xsi:type="dcterms:W3CDTF">2019-09-29T03:01:46Z</dcterms:created>
  <dcterms:modified xsi:type="dcterms:W3CDTF">2019-10-21T08:15:51Z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